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85" autoAdjust="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CB72CB-3151-4F87-B998-67DAF8B9C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BA7A9C0-7D9D-4D37-948C-D961864C5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191C9AA-4BAF-4407-959A-7777F94A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1496-65BD-47D9-B42C-39A81D2CFC5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50C4C5F-E483-471F-83F4-5A65596A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8A547BA-CABD-4D58-AE69-207DCB2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0B04-2D89-46E1-B377-8D5D38108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72966B-263B-4F2A-94A3-A85E97E3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67B9F9E-0B76-41F7-B553-8D7668A6D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9B2F91-CA28-4FCD-8B2D-9B3681E59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1496-65BD-47D9-B42C-39A81D2CFC5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B8BDB42-CE20-4717-80BC-A9FBBCF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0775219-B3CE-47DA-8E85-0044DC75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0B04-2D89-46E1-B377-8D5D38108A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99D6846-DD30-DFC8-C199-36A19C4CD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"/>
            <a:ext cx="12192000" cy="68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0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586A7A-190A-4EA3-8432-B645FDE1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080D61-AE36-4C97-91EF-A9F95599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D8CA55-7EAD-4A85-A1C2-9CFFC98B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1496-65BD-47D9-B42C-39A81D2CFC5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FA2E958-D8E5-440E-B178-263D90B3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9E28091-906E-48EE-BFBD-2DE6BC65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0B04-2D89-46E1-B377-8D5D38108A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F2EF68D-1D59-A25D-F0A2-3C499CF29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" y="0"/>
            <a:ext cx="1218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1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A3B1B57D-1021-4D6A-A2D6-7A9F5153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136FCDF-B86F-4B05-A0EB-073CBBCC5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CF46297-E1F2-459C-8C94-F86E43B6B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1496-65BD-47D9-B42C-39A81D2CFC5E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CBCC1-FA25-45E9-86B7-23A8E1459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1071182-3099-4B9F-B469-F0ADAC5BE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0B04-2D89-46E1-B377-8D5D38108A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5B52EE9-DDDB-A106-8A13-92A27F3779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" y="0"/>
            <a:ext cx="12187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4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FE78D3-F294-46C6-BBD0-26DA7957E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6333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9709F72-C807-4E0D-A335-22250A771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933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4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DA304B1-8FDA-4CFA-983C-5248FBF4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0D59A15-45C2-4DE5-A2B3-1AA03A982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3439B1C-7FD5-44E9-A8DC-92587A81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A7FCCC1-1B76-4646-AF49-8348238CF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32575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แบบจอกว้าง</PresentationFormat>
  <Paragraphs>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Secretarydms106</dc:creator>
  <cp:lastModifiedBy>Secretarydms106</cp:lastModifiedBy>
  <cp:revision>13</cp:revision>
  <dcterms:created xsi:type="dcterms:W3CDTF">2025-02-20T07:49:22Z</dcterms:created>
  <dcterms:modified xsi:type="dcterms:W3CDTF">2026-03-09T07:23:04Z</dcterms:modified>
</cp:coreProperties>
</file>